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86" r:id="rId5"/>
    <p:sldId id="288" r:id="rId6"/>
    <p:sldId id="27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-466" y="-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11/30/2021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11/30/2021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11/30/2021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11/30/2021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11/30/2021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68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80897" y="1121228"/>
            <a:ext cx="8001000" cy="2971801"/>
          </a:xfrm>
        </p:spPr>
        <p:txBody>
          <a:bodyPr>
            <a:normAutofit/>
          </a:bodyPr>
          <a:lstStyle/>
          <a:p>
            <a:pPr algn="ctr"/>
            <a:r>
              <a:rPr lang="lt-L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Pontoninių prieplaukų įrengimas 2022 metais </a:t>
            </a:r>
            <a:endParaRPr lang="lt-LT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761" y="114845"/>
            <a:ext cx="1343025" cy="133350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5" name="Antrinis pavadinimas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37668918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761" y="114845"/>
            <a:ext cx="1343025" cy="133350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Paveikslėlis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2262" y="189860"/>
            <a:ext cx="4870818" cy="6279952"/>
          </a:xfrm>
          <a:prstGeom prst="rect">
            <a:avLst/>
          </a:prstGeom>
        </p:spPr>
      </p:pic>
      <p:sp>
        <p:nvSpPr>
          <p:cNvPr id="6" name="Antrinis pavadinimas 5"/>
          <p:cNvSpPr>
            <a:spLocks noGrp="1"/>
          </p:cNvSpPr>
          <p:nvPr>
            <p:ph type="subTitle" idx="1"/>
          </p:nvPr>
        </p:nvSpPr>
        <p:spPr>
          <a:xfrm>
            <a:off x="0" y="1635505"/>
            <a:ext cx="6400800" cy="3117650"/>
          </a:xfrm>
        </p:spPr>
        <p:txBody>
          <a:bodyPr>
            <a:normAutofit fontScale="92500"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lt-LT" sz="2400" cap="all" dirty="0">
                <a:ln w="3175" cmpd="sng">
                  <a:noFill/>
                </a:ln>
                <a:solidFill>
                  <a:prstClr val="white"/>
                </a:solidFill>
                <a:ea typeface="+mj-ea"/>
                <a:cs typeface="+mj-cs"/>
              </a:rPr>
              <a:t>Numatyta įrengti 6 </a:t>
            </a:r>
            <a:r>
              <a:rPr lang="lt-LT" sz="2400" cap="all" dirty="0" smtClean="0">
                <a:ln w="3175" cmpd="sng">
                  <a:noFill/>
                </a:ln>
                <a:solidFill>
                  <a:prstClr val="white"/>
                </a:solidFill>
                <a:ea typeface="+mj-ea"/>
                <a:cs typeface="+mj-cs"/>
              </a:rPr>
              <a:t>prieplaukos: </a:t>
            </a:r>
          </a:p>
          <a:p>
            <a:r>
              <a:rPr lang="lt-LT" sz="2400" cap="all" dirty="0" smtClean="0">
                <a:ln w="3175" cmpd="sng">
                  <a:noFill/>
                </a:ln>
                <a:solidFill>
                  <a:prstClr val="white"/>
                </a:solidFill>
                <a:ea typeface="+mj-ea"/>
                <a:cs typeface="+mj-cs"/>
              </a:rPr>
              <a:t>	5 </a:t>
            </a:r>
            <a:r>
              <a:rPr lang="lt-LT" sz="2400" cap="all" dirty="0">
                <a:ln w="3175" cmpd="sng">
                  <a:noFill/>
                </a:ln>
                <a:solidFill>
                  <a:prstClr val="white"/>
                </a:solidFill>
                <a:ea typeface="+mj-ea"/>
                <a:cs typeface="+mj-cs"/>
              </a:rPr>
              <a:t>pontoninės </a:t>
            </a:r>
            <a:r>
              <a:rPr lang="lt-LT" sz="2400" cap="all" dirty="0" smtClean="0">
                <a:ln w="3175" cmpd="sng">
                  <a:noFill/>
                </a:ln>
                <a:solidFill>
                  <a:prstClr val="white"/>
                </a:solidFill>
                <a:ea typeface="+mj-ea"/>
                <a:cs typeface="+mj-cs"/>
              </a:rPr>
              <a:t>prieplaukos</a:t>
            </a:r>
          </a:p>
          <a:p>
            <a:r>
              <a:rPr lang="lt-LT" sz="2400" cap="all" dirty="0">
                <a:ln w="3175" cmpd="sng">
                  <a:noFill/>
                </a:ln>
                <a:solidFill>
                  <a:prstClr val="white"/>
                </a:solidFill>
                <a:ea typeface="+mj-ea"/>
                <a:cs typeface="+mj-cs"/>
              </a:rPr>
              <a:t> </a:t>
            </a:r>
            <a:r>
              <a:rPr lang="lt-LT" sz="2400" cap="all" dirty="0" smtClean="0">
                <a:ln w="3175" cmpd="sng">
                  <a:noFill/>
                </a:ln>
                <a:solidFill>
                  <a:prstClr val="white"/>
                </a:solidFill>
                <a:ea typeface="+mj-ea"/>
                <a:cs typeface="+mj-cs"/>
              </a:rPr>
              <a:t>     1 </a:t>
            </a:r>
            <a:r>
              <a:rPr lang="lt-LT" sz="2400" cap="all" dirty="0">
                <a:ln w="3175" cmpd="sng">
                  <a:noFill/>
                </a:ln>
                <a:solidFill>
                  <a:prstClr val="white"/>
                </a:solidFill>
                <a:ea typeface="+mj-ea"/>
                <a:cs typeface="+mj-cs"/>
              </a:rPr>
              <a:t>(senamiestyje) </a:t>
            </a:r>
            <a:r>
              <a:rPr lang="lt-LT" sz="2400" cap="all" dirty="0" smtClean="0">
                <a:ln w="3175" cmpd="sng">
                  <a:noFill/>
                </a:ln>
                <a:solidFill>
                  <a:prstClr val="white"/>
                </a:solidFill>
                <a:ea typeface="+mj-ea"/>
                <a:cs typeface="+mj-cs"/>
              </a:rPr>
              <a:t>– stacionari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endParaRPr lang="lt-LT" sz="2400" cap="all" dirty="0" smtClean="0">
              <a:ln w="3175" cmpd="sng">
                <a:noFill/>
              </a:ln>
              <a:solidFill>
                <a:prstClr val="white"/>
              </a:solidFill>
              <a:ea typeface="+mj-ea"/>
              <a:cs typeface="+mj-cs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lt-LT" sz="2400" cap="all" dirty="0" smtClean="0">
                <a:ln w="3175" cmpd="sng">
                  <a:noFill/>
                </a:ln>
                <a:solidFill>
                  <a:prstClr val="white"/>
                </a:solidFill>
                <a:ea typeface="+mj-ea"/>
                <a:cs typeface="+mj-cs"/>
              </a:rPr>
              <a:t>BĮ KP atsakinga už pontoninių prieplaukų įrengimą ir jų sujungimą su kranto infrastruktūra</a:t>
            </a:r>
            <a:endParaRPr lang="lt-LT" sz="2000" dirty="0"/>
          </a:p>
        </p:txBody>
      </p:sp>
    </p:spTree>
    <p:extLst>
      <p:ext uri="{BB962C8B-B14F-4D97-AF65-F5344CB8AC3E}">
        <p14:creationId xmlns:p14="http://schemas.microsoft.com/office/powerpoint/2010/main" val="40986575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16325" y="259079"/>
            <a:ext cx="8768285" cy="777241"/>
          </a:xfrm>
        </p:spPr>
        <p:txBody>
          <a:bodyPr>
            <a:normAutofit fontScale="90000"/>
          </a:bodyPr>
          <a:lstStyle/>
          <a:p>
            <a:pPr algn="ctr"/>
            <a:r>
              <a:rPr lang="lt-L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Atlikti darbai </a:t>
            </a:r>
            <a:endParaRPr lang="lt-LT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761" y="114845"/>
            <a:ext cx="1343025" cy="133350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6" name="Antrinis pavadinimas 5"/>
          <p:cNvSpPr>
            <a:spLocks noGrp="1"/>
          </p:cNvSpPr>
          <p:nvPr>
            <p:ph type="subTitle" idx="1"/>
          </p:nvPr>
        </p:nvSpPr>
        <p:spPr>
          <a:xfrm>
            <a:off x="666957" y="1204184"/>
            <a:ext cx="11004582" cy="1947333"/>
          </a:xfrm>
        </p:spPr>
        <p:txBody>
          <a:bodyPr>
            <a:no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lt-LT" sz="2800" cap="all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Atlikta vietovių kranto analizė bei gylių matavimas busimų prieplaukų Danės upėje vietose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lt-LT" sz="2800" cap="all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Dalyvauta kranto infrastruktūros projektavimo procese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lt-LT" sz="2800" cap="all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Atlinktas </a:t>
            </a:r>
            <a:r>
              <a:rPr lang="lt-LT" sz="2800" cap="all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preliminarus prieplaukų </a:t>
            </a:r>
            <a:r>
              <a:rPr lang="lt-LT" sz="2800" cap="all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planavimas, modeliavimas, techninės specifikacijos paruošimas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lt-LT" sz="2800" cap="all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Atliktas rinkos tyrimas nustatant prieplaukų ir jų įrengimo kainas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lt-LT" sz="2800" cap="all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paruoštas projekto biudžetas  bei pateiktas KMSA įtraukimui  į 2022-2024 strateginio veiklos planą</a:t>
            </a:r>
          </a:p>
        </p:txBody>
      </p:sp>
    </p:spTree>
    <p:extLst>
      <p:ext uri="{BB962C8B-B14F-4D97-AF65-F5344CB8AC3E}">
        <p14:creationId xmlns:p14="http://schemas.microsoft.com/office/powerpoint/2010/main" val="15112848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16325" y="259079"/>
            <a:ext cx="8768285" cy="777241"/>
          </a:xfrm>
        </p:spPr>
        <p:txBody>
          <a:bodyPr>
            <a:normAutofit fontScale="90000"/>
          </a:bodyPr>
          <a:lstStyle/>
          <a:p>
            <a:pPr algn="ctr"/>
            <a:r>
              <a:rPr lang="lt-LT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Atlikti darbai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761" y="114845"/>
            <a:ext cx="1343025" cy="133350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6" name="Antrinis pavadinimas 5"/>
          <p:cNvSpPr>
            <a:spLocks noGrp="1"/>
          </p:cNvSpPr>
          <p:nvPr>
            <p:ph type="subTitle" idx="1"/>
          </p:nvPr>
        </p:nvSpPr>
        <p:spPr>
          <a:xfrm>
            <a:off x="779102" y="1635505"/>
            <a:ext cx="10702656" cy="4730789"/>
          </a:xfrm>
        </p:spPr>
        <p:txBody>
          <a:bodyPr>
            <a:no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lt-LT" sz="4000" cap="all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 pontoninių Prieplaukų gamybos su jų transportavimu, pastatymu, </a:t>
            </a:r>
            <a:r>
              <a:rPr lang="lt-LT" sz="4000" cap="all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inkaravimu</a:t>
            </a:r>
            <a:r>
              <a:rPr lang="lt-LT" sz="4000" cap="all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nurodytoje vietoje preliminari kaina – 66,4 tūkstančių Eurų </a:t>
            </a:r>
            <a:endParaRPr lang="lt-LT" sz="4000" cap="all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091631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16325" y="259079"/>
            <a:ext cx="8768285" cy="777241"/>
          </a:xfrm>
        </p:spPr>
        <p:txBody>
          <a:bodyPr>
            <a:normAutofit fontScale="90000"/>
          </a:bodyPr>
          <a:lstStyle/>
          <a:p>
            <a:pPr algn="ctr"/>
            <a:r>
              <a:rPr lang="lt-L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Atlikti darbai </a:t>
            </a:r>
            <a:endParaRPr lang="lt-LT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761" y="114845"/>
            <a:ext cx="1343025" cy="133350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5" name="Antrinis pavadinimas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lt-LT" dirty="0"/>
          </a:p>
        </p:txBody>
      </p:sp>
      <p:pic>
        <p:nvPicPr>
          <p:cNvPr id="6" name="Paveikslėlis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178383" y="-1269244"/>
            <a:ext cx="6684036" cy="9452214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17417703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05764" y="2659262"/>
            <a:ext cx="8001000" cy="1189266"/>
          </a:xfrm>
        </p:spPr>
        <p:txBody>
          <a:bodyPr>
            <a:noAutofit/>
          </a:bodyPr>
          <a:lstStyle/>
          <a:p>
            <a:pPr algn="ctr"/>
            <a:r>
              <a:rPr lang="lt-LT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KLAUSIMAI ???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761" y="114845"/>
            <a:ext cx="1343025" cy="133350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5" name="Antrinis pavadinimas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3721135538"/>
      </p:ext>
    </p:extLst>
  </p:cSld>
  <p:clrMapOvr>
    <a:masterClrMapping/>
  </p:clrMapOvr>
</p:sld>
</file>

<file path=ppt/theme/theme1.xml><?xml version="1.0" encoding="utf-8"?>
<a:theme xmlns:a="http://schemas.openxmlformats.org/drawingml/2006/main" name="Сектор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993</TotalTime>
  <Words>85</Words>
  <Application>Microsoft Office PowerPoint</Application>
  <PresentationFormat>Pasirinktinai</PresentationFormat>
  <Paragraphs>16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Skaidrių pavadinimai</vt:lpstr>
      </vt:variant>
      <vt:variant>
        <vt:i4>6</vt:i4>
      </vt:variant>
    </vt:vector>
  </HeadingPairs>
  <TitlesOfParts>
    <vt:vector size="7" baseType="lpstr">
      <vt:lpstr>Сектор</vt:lpstr>
      <vt:lpstr>Pontoninių prieplaukų įrengimas 2022 metais </vt:lpstr>
      <vt:lpstr>PowerPoint pristatymas</vt:lpstr>
      <vt:lpstr>Atlikti darbai </vt:lpstr>
      <vt:lpstr>Atlikti darbai </vt:lpstr>
      <vt:lpstr>Atlikti darbai </vt:lpstr>
      <vt:lpstr>KLAUSIMAI ???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Danės upės ir krantinių valdymo modelio parinkimo galimybių studijos</dc:title>
  <dc:creator>Домашний Компьютер</dc:creator>
  <cp:lastModifiedBy>Direk</cp:lastModifiedBy>
  <cp:revision>73</cp:revision>
  <dcterms:created xsi:type="dcterms:W3CDTF">2021-03-02T15:39:29Z</dcterms:created>
  <dcterms:modified xsi:type="dcterms:W3CDTF">2021-11-30T07:48:22Z</dcterms:modified>
</cp:coreProperties>
</file>